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  <p:embeddedFont>
      <p:font typeface="Montserrat Semi-Bold" panose="020B0604020202020204" charset="0"/>
      <p:regular r:id="rId20"/>
    </p:embeddedFont>
    <p:embeddedFont>
      <p:font typeface="Montserrat Ultra-Bold" panose="020B0604020202020204" charset="0"/>
      <p:regular r:id="rId21"/>
    </p:embeddedFont>
    <p:embeddedFont>
      <p:font typeface="Poppins" panose="00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148E6-CD64-47F0-8103-3FA3CB3E6BDA}" type="datetimeFigureOut">
              <a:rPr lang="en-PK" smtClean="0"/>
              <a:t>03/01/2026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E969-B9F0-4F7D-8AD3-CC18AE9F02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540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8E969-B9F0-4F7D-8AD3-CC18AE9F0221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3164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001703"/>
            <a:ext cx="11878807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 Serverless Student Accommodation Marketplace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64641"/>
            <a:ext cx="13815674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StayMate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16975"/>
            <a:ext cx="106997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6CCD"/>
                </a:solidFill>
                <a:latin typeface="Poppins"/>
                <a:ea typeface="Poppins"/>
                <a:cs typeface="Poppins"/>
                <a:sym typeface="Poppins"/>
              </a:rPr>
              <a:t>Software Construction  &amp; Development Semester Project (Fall 2025)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3172716" y="2127224"/>
            <a:ext cx="4394727" cy="43947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3676" r="-43676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028700" y="402967"/>
            <a:ext cx="2155802" cy="1150842"/>
          </a:xfrm>
          <a:custGeom>
            <a:avLst/>
            <a:gdLst/>
            <a:ahLst/>
            <a:cxnLst/>
            <a:rect l="l" t="t" r="r" b="b"/>
            <a:pathLst>
              <a:path w="2155802" h="1150842">
                <a:moveTo>
                  <a:pt x="0" y="0"/>
                </a:moveTo>
                <a:lnTo>
                  <a:pt x="2155802" y="0"/>
                </a:lnTo>
                <a:lnTo>
                  <a:pt x="2155802" y="1150842"/>
                </a:lnTo>
                <a:lnTo>
                  <a:pt x="0" y="1150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Implementation Details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React.js, Bootstrap 5.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Node.js (Express framework adapted for Lambda).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PostgreSQL (AWS RDS).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731354"/>
            <a:ext cx="6743083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AWS Services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358099"/>
            <a:ext cx="14102812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S3: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Hosting &amp; Media Storage.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Gateway: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Routing &amp; CORS configuration.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Lambda: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Serverless compute.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RDS: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Managed Database.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CloudWatch: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Monitoring logs.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15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773426"/>
            <a:ext cx="13455417" cy="5237604"/>
          </a:xfrm>
          <a:custGeom>
            <a:avLst/>
            <a:gdLst/>
            <a:ahLst/>
            <a:cxnLst/>
            <a:rect l="l" t="t" r="r" b="b"/>
            <a:pathLst>
              <a:path w="13455417" h="5237604">
                <a:moveTo>
                  <a:pt x="0" y="0"/>
                </a:moveTo>
                <a:lnTo>
                  <a:pt x="13455416" y="0"/>
                </a:lnTo>
                <a:lnTo>
                  <a:pt x="13455416" y="5237604"/>
                </a:lnTo>
                <a:lnTo>
                  <a:pt x="0" y="523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12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 dirty="0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 dirty="0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7A50C2D5-60C1-B1C7-E540-DA5B60107358}"/>
              </a:ext>
            </a:extLst>
          </p:cNvPr>
          <p:cNvSpPr txBox="1"/>
          <p:nvPr/>
        </p:nvSpPr>
        <p:spPr>
          <a:xfrm>
            <a:off x="1364785" y="9395823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endParaRPr lang="en-US" sz="3999" b="1" dirty="0">
              <a:solidFill>
                <a:srgbClr val="3E67C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517071"/>
            <a:ext cx="13455417" cy="6110359"/>
          </a:xfrm>
          <a:custGeom>
            <a:avLst/>
            <a:gdLst/>
            <a:ahLst/>
            <a:cxnLst/>
            <a:rect l="l" t="t" r="r" b="b"/>
            <a:pathLst>
              <a:path w="13455417" h="6110359">
                <a:moveTo>
                  <a:pt x="0" y="0"/>
                </a:moveTo>
                <a:lnTo>
                  <a:pt x="13455416" y="0"/>
                </a:lnTo>
                <a:lnTo>
                  <a:pt x="13455416" y="6110358"/>
                </a:lnTo>
                <a:lnTo>
                  <a:pt x="0" y="611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799020"/>
            <a:ext cx="13455417" cy="4784460"/>
          </a:xfrm>
          <a:custGeom>
            <a:avLst/>
            <a:gdLst/>
            <a:ahLst/>
            <a:cxnLst/>
            <a:rect l="l" t="t" r="r" b="b"/>
            <a:pathLst>
              <a:path w="13455417" h="4784460">
                <a:moveTo>
                  <a:pt x="0" y="0"/>
                </a:moveTo>
                <a:lnTo>
                  <a:pt x="13455416" y="0"/>
                </a:lnTo>
                <a:lnTo>
                  <a:pt x="13455416" y="4784460"/>
                </a:lnTo>
                <a:lnTo>
                  <a:pt x="0" y="478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773301"/>
            <a:ext cx="14102812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Successfully delivered a functional MVP on AWS Learner Lab.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Demonstrated the power of Serverless for reducing ops overhead.</a:t>
            </a:r>
          </a:p>
          <a:p>
            <a:pPr algn="just">
              <a:lnSpc>
                <a:spcPts val="4199"/>
              </a:lnSpc>
            </a:pPr>
            <a:endParaRPr lang="en-US" sz="27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731354"/>
            <a:ext cx="6887391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358099"/>
            <a:ext cx="1410281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Payment Gateway: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Stripe integration for security deposits.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Recommendations: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Personalized hostel suggestions.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 System: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Real-time communication between Student &amp; Owner.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Security: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Migration to full VPC with Private Subnets.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568621" y="4728210"/>
            <a:ext cx="3841350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1665" y="4728210"/>
            <a:ext cx="2917713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8343900"/>
            <a:ext cx="99060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1500" b="1" dirty="0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URL: </a:t>
            </a:r>
            <a:r>
              <a:rPr lang="en-US" sz="1500" u="sng" dirty="0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  <a:endParaRPr lang="en-US" sz="1500" b="1" dirty="0">
              <a:solidFill>
                <a:srgbClr val="3E67C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41AE3ED7-1622-DDC2-C87A-11C7A6F3CB62}"/>
              </a:ext>
            </a:extLst>
          </p:cNvPr>
          <p:cNvSpPr txBox="1"/>
          <p:nvPr/>
        </p:nvSpPr>
        <p:spPr>
          <a:xfrm>
            <a:off x="914400" y="8877300"/>
            <a:ext cx="99060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1500" b="1" dirty="0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GitHub: </a:t>
            </a:r>
            <a:r>
              <a:rPr lang="en-US" sz="1500" u="sng" dirty="0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https://github.com/bsse23036/StayMate.git</a:t>
            </a:r>
            <a:endParaRPr lang="en-US" sz="1500" b="1" dirty="0">
              <a:solidFill>
                <a:srgbClr val="3E67C8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372231"/>
            <a:ext cx="5277782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Members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3495852"/>
            <a:ext cx="1001605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Mustafa Fawwaz (BSSE23036)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Hafiz M. Saad Irfan (BSSE23082)</a:t>
            </a: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146556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73301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Rapid increase in student migration for higher education.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Critical need for reliable hostels and meal services.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497992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Scenario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124737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Fragmented market relying on word-of-mouth or unverified offline agents.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Lack of transparency in pricing and facilities.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849427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476172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digitize the accommodation search process.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build trust through verified listings and peer reviews.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leverage Cloud Computing for a scalable, cost-effective solution.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670443"/>
            <a:ext cx="842883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1465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 Pain Points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Time-Consuming: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Physically visiting multiple hostels.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Trust: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No verified photos or honest reviews.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Process: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Bookings done via phone calls/WhatsApp.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731354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Owner Pain Points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358099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Reach: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Hard to market to students outside their vicinity.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Management Chaos: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Tracking requests manually on paper.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849427"/>
            <a:ext cx="233136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476172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Absence of a centralized, cloud-native platform connecting these stakeholders.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670443"/>
            <a:ext cx="991315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70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638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Develop a scalable, serverless marketplace using AWS.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91848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18593"/>
            <a:ext cx="14102812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Centralized Platform: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Combine Hostels and Mess services in one app.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Serverless Architecture: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Use AWS Lambda &amp; API Gateway for cost efficiency.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Booking: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Implement an approval-based booking workflow.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Transparency: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Enable student reviews and ratings.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Use managed services (S3, RDS) to handle growth.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991315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Aim &amp; Objectives</a:t>
            </a:r>
          </a:p>
        </p:txBody>
      </p:sp>
      <p:grpSp>
        <p:nvGrpSpPr>
          <p:cNvPr id="15" name="Group 15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70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StayMate?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63801"/>
            <a:ext cx="1204126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 responsive web application for searching, viewing, and booking accommodation.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02087"/>
            <a:ext cx="44548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Roles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28832"/>
            <a:ext cx="1204126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Search by city/price, read reviews, request booking.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Hostel Owners: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List rooms, upload photos, approve/reject requests.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Mess Owners: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Manage menus and monthly subscriptions.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381567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Proposed Solution: StayMate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0569"/>
            <a:ext cx="6261424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Value Proposition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227314"/>
            <a:ext cx="1204126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"Find Your Perfect Stay" – Verified, Transparent, and Easy.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72295" y="2356106"/>
            <a:ext cx="4394727" cy="43947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3676" r="-43676"/>
              </a:stretch>
            </a:blipFill>
          </p:spPr>
        </p:sp>
      </p:grp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173458" y="1884191"/>
            <a:ext cx="11941084" cy="6518619"/>
          </a:xfrm>
          <a:custGeom>
            <a:avLst/>
            <a:gdLst/>
            <a:ahLst/>
            <a:cxnLst/>
            <a:rect l="l" t="t" r="r" b="b"/>
            <a:pathLst>
              <a:path w="11941084" h="6518619">
                <a:moveTo>
                  <a:pt x="0" y="0"/>
                </a:moveTo>
                <a:lnTo>
                  <a:pt x="11941084" y="0"/>
                </a:lnTo>
                <a:lnTo>
                  <a:pt x="11941084" y="6518618"/>
                </a:lnTo>
                <a:lnTo>
                  <a:pt x="0" y="6518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Architecture</a:t>
            </a: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010724" y="2146832"/>
            <a:ext cx="12266552" cy="5993337"/>
          </a:xfrm>
          <a:custGeom>
            <a:avLst/>
            <a:gdLst/>
            <a:ahLst/>
            <a:cxnLst/>
            <a:rect l="l" t="t" r="r" b="b"/>
            <a:pathLst>
              <a:path w="12266552" h="5993337">
                <a:moveTo>
                  <a:pt x="0" y="0"/>
                </a:moveTo>
                <a:lnTo>
                  <a:pt x="12266552" y="0"/>
                </a:lnTo>
                <a:lnTo>
                  <a:pt x="12266552" y="5993336"/>
                </a:lnTo>
                <a:lnTo>
                  <a:pt x="0" y="5993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18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MVP Architecture</a:t>
            </a: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Workflows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Booking Approval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Student requests a room ⟶ Status: "Pending"6.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Owner sees request on Dashboard ⟶ Clicks "Approve".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Status updates to "Booked" ⟶ Bed count decreases.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731354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Review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358099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Student visits a Hostel Card ⟶ Rates 1-5 Stars + Comment.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Review appears publicly on the Hostel's detail modal.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849427"/>
            <a:ext cx="5361845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Uploads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76172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Frontend requests Pre-signed URL ⟶ Uploads directly to S3.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599</Words>
  <Application>Microsoft Office PowerPoint</Application>
  <PresentationFormat>Custom</PresentationFormat>
  <Paragraphs>90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Arial</vt:lpstr>
      <vt:lpstr>Aptos</vt:lpstr>
      <vt:lpstr>Montserrat</vt:lpstr>
      <vt:lpstr>Montserrat Bold</vt:lpstr>
      <vt:lpstr>Poppins</vt:lpstr>
      <vt:lpstr>Montserrat Semi-Bold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StayMate_ppt</dc:title>
  <cp:lastModifiedBy>Mustafa Fawwaz</cp:lastModifiedBy>
  <cp:revision>6</cp:revision>
  <dcterms:created xsi:type="dcterms:W3CDTF">2006-08-16T00:00:00Z</dcterms:created>
  <dcterms:modified xsi:type="dcterms:W3CDTF">2026-01-03T16:11:28Z</dcterms:modified>
  <dc:identifier>DAG9UmcF2_Q</dc:identifier>
</cp:coreProperties>
</file>